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b8713bba2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b8713bba2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b8713bba24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2b8713bba24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910931" y="466329"/>
            <a:ext cx="1028046" cy="1153310"/>
            <a:chOff x="364753" y="338150"/>
            <a:chExt cx="2356284" cy="2643388"/>
          </a:xfrm>
        </p:grpSpPr>
        <p:grpSp>
          <p:nvGrpSpPr>
            <p:cNvPr id="55" name="Google Shape;55;p13"/>
            <p:cNvGrpSpPr/>
            <p:nvPr/>
          </p:nvGrpSpPr>
          <p:grpSpPr>
            <a:xfrm rot="-5400000">
              <a:off x="430216" y="690717"/>
              <a:ext cx="2225358" cy="2356284"/>
              <a:chOff x="499495" y="945300"/>
              <a:chExt cx="1260255" cy="1334400"/>
            </a:xfrm>
          </p:grpSpPr>
          <p:sp>
            <p:nvSpPr>
              <p:cNvPr id="56" name="Google Shape;56;p13"/>
              <p:cNvSpPr/>
              <p:nvPr/>
            </p:nvSpPr>
            <p:spPr>
              <a:xfrm>
                <a:off x="1092550" y="9453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13"/>
              <p:cNvSpPr/>
              <p:nvPr/>
            </p:nvSpPr>
            <p:spPr>
              <a:xfrm>
                <a:off x="1092550" y="16125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13"/>
              <p:cNvSpPr/>
              <p:nvPr/>
            </p:nvSpPr>
            <p:spPr>
              <a:xfrm>
                <a:off x="499495" y="12789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" name="Google Shape;59;p13"/>
              <p:cNvSpPr/>
              <p:nvPr/>
            </p:nvSpPr>
            <p:spPr>
              <a:xfrm>
                <a:off x="845630" y="1278900"/>
                <a:ext cx="667200" cy="66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FF99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13"/>
              <p:cNvSpPr/>
              <p:nvPr/>
            </p:nvSpPr>
            <p:spPr>
              <a:xfrm>
                <a:off x="831625" y="1264900"/>
                <a:ext cx="695100" cy="695100"/>
              </a:xfrm>
              <a:prstGeom prst="chord">
                <a:avLst>
                  <a:gd fmla="val 2124100" name="adj1"/>
                  <a:gd fmla="val 19542823" name="adj2"/>
                </a:avLst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1" name="Google Shape;61;p13"/>
            <p:cNvGrpSpPr/>
            <p:nvPr/>
          </p:nvGrpSpPr>
          <p:grpSpPr>
            <a:xfrm>
              <a:off x="727525" y="338150"/>
              <a:ext cx="1677376" cy="968489"/>
              <a:chOff x="727525" y="338150"/>
              <a:chExt cx="1677376" cy="968489"/>
            </a:xfrm>
          </p:grpSpPr>
          <p:sp>
            <p:nvSpPr>
              <p:cNvPr id="62" name="Google Shape;62;p13"/>
              <p:cNvSpPr/>
              <p:nvPr/>
            </p:nvSpPr>
            <p:spPr>
              <a:xfrm>
                <a:off x="1357325" y="338150"/>
                <a:ext cx="371100" cy="600300"/>
              </a:xfrm>
              <a:prstGeom prst="upArrow">
                <a:avLst>
                  <a:gd fmla="val 50000" name="adj1"/>
                  <a:gd fmla="val 75714" name="adj2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" name="Google Shape;63;p13"/>
              <p:cNvSpPr/>
              <p:nvPr/>
            </p:nvSpPr>
            <p:spPr>
              <a:xfrm>
                <a:off x="727525" y="1014650"/>
                <a:ext cx="268649" cy="2861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L</a:t>
                </a:r>
              </a:p>
            </p:txBody>
          </p:sp>
          <p:sp>
            <p:nvSpPr>
              <p:cNvPr id="64" name="Google Shape;64;p13"/>
              <p:cNvSpPr/>
              <p:nvPr/>
            </p:nvSpPr>
            <p:spPr>
              <a:xfrm>
                <a:off x="2099125" y="1014650"/>
                <a:ext cx="305776" cy="29198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R</a:t>
                </a:r>
              </a:p>
            </p:txBody>
          </p:sp>
        </p:grpSp>
      </p:grpSp>
      <p:grpSp>
        <p:nvGrpSpPr>
          <p:cNvPr id="65" name="Google Shape;65;p13"/>
          <p:cNvGrpSpPr/>
          <p:nvPr/>
        </p:nvGrpSpPr>
        <p:grpSpPr>
          <a:xfrm>
            <a:off x="2484449" y="466329"/>
            <a:ext cx="1028046" cy="1153310"/>
            <a:chOff x="364753" y="338150"/>
            <a:chExt cx="2356284" cy="2643388"/>
          </a:xfrm>
        </p:grpSpPr>
        <p:grpSp>
          <p:nvGrpSpPr>
            <p:cNvPr id="66" name="Google Shape;66;p13"/>
            <p:cNvGrpSpPr/>
            <p:nvPr/>
          </p:nvGrpSpPr>
          <p:grpSpPr>
            <a:xfrm rot="-5400000">
              <a:off x="430216" y="690717"/>
              <a:ext cx="2225358" cy="2356284"/>
              <a:chOff x="499495" y="945300"/>
              <a:chExt cx="1260255" cy="1334400"/>
            </a:xfrm>
          </p:grpSpPr>
          <p:sp>
            <p:nvSpPr>
              <p:cNvPr id="67" name="Google Shape;67;p13"/>
              <p:cNvSpPr/>
              <p:nvPr/>
            </p:nvSpPr>
            <p:spPr>
              <a:xfrm>
                <a:off x="1092550" y="9453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" name="Google Shape;68;p13"/>
              <p:cNvSpPr/>
              <p:nvPr/>
            </p:nvSpPr>
            <p:spPr>
              <a:xfrm>
                <a:off x="1092550" y="16125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13"/>
              <p:cNvSpPr/>
              <p:nvPr/>
            </p:nvSpPr>
            <p:spPr>
              <a:xfrm>
                <a:off x="499495" y="12789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13"/>
              <p:cNvSpPr/>
              <p:nvPr/>
            </p:nvSpPr>
            <p:spPr>
              <a:xfrm>
                <a:off x="845630" y="1278900"/>
                <a:ext cx="667200" cy="66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FF99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" name="Google Shape;71;p13"/>
              <p:cNvSpPr/>
              <p:nvPr/>
            </p:nvSpPr>
            <p:spPr>
              <a:xfrm>
                <a:off x="831625" y="1264900"/>
                <a:ext cx="695100" cy="695100"/>
              </a:xfrm>
              <a:prstGeom prst="chord">
                <a:avLst>
                  <a:gd fmla="val 2124100" name="adj1"/>
                  <a:gd fmla="val 19542823" name="adj2"/>
                </a:avLst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2" name="Google Shape;72;p13"/>
            <p:cNvGrpSpPr/>
            <p:nvPr/>
          </p:nvGrpSpPr>
          <p:grpSpPr>
            <a:xfrm>
              <a:off x="727525" y="338150"/>
              <a:ext cx="1677376" cy="968489"/>
              <a:chOff x="727525" y="338150"/>
              <a:chExt cx="1677376" cy="968489"/>
            </a:xfrm>
          </p:grpSpPr>
          <p:sp>
            <p:nvSpPr>
              <p:cNvPr id="73" name="Google Shape;73;p13"/>
              <p:cNvSpPr/>
              <p:nvPr/>
            </p:nvSpPr>
            <p:spPr>
              <a:xfrm>
                <a:off x="1357325" y="338150"/>
                <a:ext cx="371100" cy="600300"/>
              </a:xfrm>
              <a:prstGeom prst="upArrow">
                <a:avLst>
                  <a:gd fmla="val 50000" name="adj1"/>
                  <a:gd fmla="val 75714" name="adj2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13"/>
              <p:cNvSpPr/>
              <p:nvPr/>
            </p:nvSpPr>
            <p:spPr>
              <a:xfrm>
                <a:off x="727525" y="1014650"/>
                <a:ext cx="268649" cy="2861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L</a:t>
                </a:r>
              </a:p>
            </p:txBody>
          </p:sp>
          <p:sp>
            <p:nvSpPr>
              <p:cNvPr id="75" name="Google Shape;75;p13"/>
              <p:cNvSpPr/>
              <p:nvPr/>
            </p:nvSpPr>
            <p:spPr>
              <a:xfrm>
                <a:off x="2099125" y="1014650"/>
                <a:ext cx="305776" cy="29198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R</a:t>
                </a:r>
              </a:p>
            </p:txBody>
          </p:sp>
        </p:grpSp>
      </p:grpSp>
      <p:grpSp>
        <p:nvGrpSpPr>
          <p:cNvPr id="76" name="Google Shape;76;p13"/>
          <p:cNvGrpSpPr/>
          <p:nvPr/>
        </p:nvGrpSpPr>
        <p:grpSpPr>
          <a:xfrm>
            <a:off x="4057967" y="466329"/>
            <a:ext cx="1028046" cy="1153310"/>
            <a:chOff x="364753" y="338150"/>
            <a:chExt cx="2356284" cy="2643388"/>
          </a:xfrm>
        </p:grpSpPr>
        <p:grpSp>
          <p:nvGrpSpPr>
            <p:cNvPr id="77" name="Google Shape;77;p13"/>
            <p:cNvGrpSpPr/>
            <p:nvPr/>
          </p:nvGrpSpPr>
          <p:grpSpPr>
            <a:xfrm rot="-5400000">
              <a:off x="430216" y="690717"/>
              <a:ext cx="2225358" cy="2356284"/>
              <a:chOff x="499495" y="945300"/>
              <a:chExt cx="1260255" cy="1334400"/>
            </a:xfrm>
          </p:grpSpPr>
          <p:sp>
            <p:nvSpPr>
              <p:cNvPr id="78" name="Google Shape;78;p13"/>
              <p:cNvSpPr/>
              <p:nvPr/>
            </p:nvSpPr>
            <p:spPr>
              <a:xfrm>
                <a:off x="1092550" y="9453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13"/>
              <p:cNvSpPr/>
              <p:nvPr/>
            </p:nvSpPr>
            <p:spPr>
              <a:xfrm>
                <a:off x="1092550" y="16125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13"/>
              <p:cNvSpPr/>
              <p:nvPr/>
            </p:nvSpPr>
            <p:spPr>
              <a:xfrm>
                <a:off x="499495" y="12789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3"/>
              <p:cNvSpPr/>
              <p:nvPr/>
            </p:nvSpPr>
            <p:spPr>
              <a:xfrm>
                <a:off x="845630" y="1278900"/>
                <a:ext cx="667200" cy="66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FF99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>
                <a:off x="831625" y="1264900"/>
                <a:ext cx="695100" cy="695100"/>
              </a:xfrm>
              <a:prstGeom prst="chord">
                <a:avLst>
                  <a:gd fmla="val 2124100" name="adj1"/>
                  <a:gd fmla="val 19542823" name="adj2"/>
                </a:avLst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3" name="Google Shape;83;p13"/>
            <p:cNvGrpSpPr/>
            <p:nvPr/>
          </p:nvGrpSpPr>
          <p:grpSpPr>
            <a:xfrm>
              <a:off x="727525" y="338150"/>
              <a:ext cx="1677376" cy="968489"/>
              <a:chOff x="727525" y="338150"/>
              <a:chExt cx="1677376" cy="968489"/>
            </a:xfrm>
          </p:grpSpPr>
          <p:sp>
            <p:nvSpPr>
              <p:cNvPr id="84" name="Google Shape;84;p13"/>
              <p:cNvSpPr/>
              <p:nvPr/>
            </p:nvSpPr>
            <p:spPr>
              <a:xfrm>
                <a:off x="1357325" y="338150"/>
                <a:ext cx="371100" cy="600300"/>
              </a:xfrm>
              <a:prstGeom prst="upArrow">
                <a:avLst>
                  <a:gd fmla="val 50000" name="adj1"/>
                  <a:gd fmla="val 75714" name="adj2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Google Shape;85;p13"/>
              <p:cNvSpPr/>
              <p:nvPr/>
            </p:nvSpPr>
            <p:spPr>
              <a:xfrm>
                <a:off x="727525" y="1014650"/>
                <a:ext cx="268649" cy="2861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L</a:t>
                </a:r>
              </a:p>
            </p:txBody>
          </p:sp>
          <p:sp>
            <p:nvSpPr>
              <p:cNvPr id="86" name="Google Shape;86;p13"/>
              <p:cNvSpPr/>
              <p:nvPr/>
            </p:nvSpPr>
            <p:spPr>
              <a:xfrm>
                <a:off x="2099125" y="1014650"/>
                <a:ext cx="305776" cy="29198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R</a:t>
                </a:r>
              </a:p>
            </p:txBody>
          </p:sp>
        </p:grpSp>
      </p:grpSp>
      <p:grpSp>
        <p:nvGrpSpPr>
          <p:cNvPr id="87" name="Google Shape;87;p13"/>
          <p:cNvGrpSpPr/>
          <p:nvPr/>
        </p:nvGrpSpPr>
        <p:grpSpPr>
          <a:xfrm>
            <a:off x="5631492" y="466329"/>
            <a:ext cx="1028046" cy="1153310"/>
            <a:chOff x="364753" y="338150"/>
            <a:chExt cx="2356284" cy="2643388"/>
          </a:xfrm>
        </p:grpSpPr>
        <p:grpSp>
          <p:nvGrpSpPr>
            <p:cNvPr id="88" name="Google Shape;88;p13"/>
            <p:cNvGrpSpPr/>
            <p:nvPr/>
          </p:nvGrpSpPr>
          <p:grpSpPr>
            <a:xfrm rot="-5400000">
              <a:off x="430216" y="690717"/>
              <a:ext cx="2225358" cy="2356284"/>
              <a:chOff x="499495" y="945300"/>
              <a:chExt cx="1260255" cy="1334400"/>
            </a:xfrm>
          </p:grpSpPr>
          <p:sp>
            <p:nvSpPr>
              <p:cNvPr id="89" name="Google Shape;89;p13"/>
              <p:cNvSpPr/>
              <p:nvPr/>
            </p:nvSpPr>
            <p:spPr>
              <a:xfrm>
                <a:off x="1092550" y="9453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" name="Google Shape;90;p13"/>
              <p:cNvSpPr/>
              <p:nvPr/>
            </p:nvSpPr>
            <p:spPr>
              <a:xfrm>
                <a:off x="1092550" y="16125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" name="Google Shape;91;p13"/>
              <p:cNvSpPr/>
              <p:nvPr/>
            </p:nvSpPr>
            <p:spPr>
              <a:xfrm>
                <a:off x="499495" y="12789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13"/>
              <p:cNvSpPr/>
              <p:nvPr/>
            </p:nvSpPr>
            <p:spPr>
              <a:xfrm>
                <a:off x="845630" y="1278900"/>
                <a:ext cx="667200" cy="66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FF99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13"/>
              <p:cNvSpPr/>
              <p:nvPr/>
            </p:nvSpPr>
            <p:spPr>
              <a:xfrm>
                <a:off x="831625" y="1264900"/>
                <a:ext cx="695100" cy="695100"/>
              </a:xfrm>
              <a:prstGeom prst="chord">
                <a:avLst>
                  <a:gd fmla="val 2124100" name="adj1"/>
                  <a:gd fmla="val 19542823" name="adj2"/>
                </a:avLst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4" name="Google Shape;94;p13"/>
            <p:cNvGrpSpPr/>
            <p:nvPr/>
          </p:nvGrpSpPr>
          <p:grpSpPr>
            <a:xfrm>
              <a:off x="727525" y="338150"/>
              <a:ext cx="1677376" cy="968489"/>
              <a:chOff x="727525" y="338150"/>
              <a:chExt cx="1677376" cy="968489"/>
            </a:xfrm>
          </p:grpSpPr>
          <p:sp>
            <p:nvSpPr>
              <p:cNvPr id="95" name="Google Shape;95;p13"/>
              <p:cNvSpPr/>
              <p:nvPr/>
            </p:nvSpPr>
            <p:spPr>
              <a:xfrm>
                <a:off x="1357325" y="338150"/>
                <a:ext cx="371100" cy="600300"/>
              </a:xfrm>
              <a:prstGeom prst="upArrow">
                <a:avLst>
                  <a:gd fmla="val 50000" name="adj1"/>
                  <a:gd fmla="val 75714" name="adj2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" name="Google Shape;96;p13"/>
              <p:cNvSpPr/>
              <p:nvPr/>
            </p:nvSpPr>
            <p:spPr>
              <a:xfrm>
                <a:off x="727525" y="1014650"/>
                <a:ext cx="268649" cy="2861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L</a:t>
                </a:r>
              </a:p>
            </p:txBody>
          </p:sp>
          <p:sp>
            <p:nvSpPr>
              <p:cNvPr id="97" name="Google Shape;97;p13"/>
              <p:cNvSpPr/>
              <p:nvPr/>
            </p:nvSpPr>
            <p:spPr>
              <a:xfrm>
                <a:off x="2099125" y="1014650"/>
                <a:ext cx="305776" cy="29198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R</a:t>
                </a:r>
              </a:p>
            </p:txBody>
          </p:sp>
        </p:grpSp>
      </p:grpSp>
      <p:grpSp>
        <p:nvGrpSpPr>
          <p:cNvPr id="98" name="Google Shape;98;p13"/>
          <p:cNvGrpSpPr/>
          <p:nvPr/>
        </p:nvGrpSpPr>
        <p:grpSpPr>
          <a:xfrm>
            <a:off x="910931" y="1974881"/>
            <a:ext cx="1028046" cy="1153310"/>
            <a:chOff x="364753" y="338150"/>
            <a:chExt cx="2356284" cy="2643388"/>
          </a:xfrm>
        </p:grpSpPr>
        <p:grpSp>
          <p:nvGrpSpPr>
            <p:cNvPr id="99" name="Google Shape;99;p13"/>
            <p:cNvGrpSpPr/>
            <p:nvPr/>
          </p:nvGrpSpPr>
          <p:grpSpPr>
            <a:xfrm rot="-5400000">
              <a:off x="430216" y="690717"/>
              <a:ext cx="2225358" cy="2356284"/>
              <a:chOff x="499495" y="945300"/>
              <a:chExt cx="1260255" cy="1334400"/>
            </a:xfrm>
          </p:grpSpPr>
          <p:sp>
            <p:nvSpPr>
              <p:cNvPr id="100" name="Google Shape;100;p13"/>
              <p:cNvSpPr/>
              <p:nvPr/>
            </p:nvSpPr>
            <p:spPr>
              <a:xfrm>
                <a:off x="1092550" y="9453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13"/>
              <p:cNvSpPr/>
              <p:nvPr/>
            </p:nvSpPr>
            <p:spPr>
              <a:xfrm>
                <a:off x="1092550" y="16125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" name="Google Shape;102;p13"/>
              <p:cNvSpPr/>
              <p:nvPr/>
            </p:nvSpPr>
            <p:spPr>
              <a:xfrm>
                <a:off x="499495" y="12789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Google Shape;103;p13"/>
              <p:cNvSpPr/>
              <p:nvPr/>
            </p:nvSpPr>
            <p:spPr>
              <a:xfrm>
                <a:off x="845630" y="1278900"/>
                <a:ext cx="667200" cy="66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FF99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Google Shape;104;p13"/>
              <p:cNvSpPr/>
              <p:nvPr/>
            </p:nvSpPr>
            <p:spPr>
              <a:xfrm>
                <a:off x="831625" y="1264900"/>
                <a:ext cx="695100" cy="695100"/>
              </a:xfrm>
              <a:prstGeom prst="chord">
                <a:avLst>
                  <a:gd fmla="val 2124100" name="adj1"/>
                  <a:gd fmla="val 19542823" name="adj2"/>
                </a:avLst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5" name="Google Shape;105;p13"/>
            <p:cNvGrpSpPr/>
            <p:nvPr/>
          </p:nvGrpSpPr>
          <p:grpSpPr>
            <a:xfrm>
              <a:off x="727525" y="338150"/>
              <a:ext cx="1677376" cy="968489"/>
              <a:chOff x="727525" y="338150"/>
              <a:chExt cx="1677376" cy="968489"/>
            </a:xfrm>
          </p:grpSpPr>
          <p:sp>
            <p:nvSpPr>
              <p:cNvPr id="106" name="Google Shape;106;p13"/>
              <p:cNvSpPr/>
              <p:nvPr/>
            </p:nvSpPr>
            <p:spPr>
              <a:xfrm>
                <a:off x="1357325" y="338150"/>
                <a:ext cx="371100" cy="600300"/>
              </a:xfrm>
              <a:prstGeom prst="upArrow">
                <a:avLst>
                  <a:gd fmla="val 50000" name="adj1"/>
                  <a:gd fmla="val 75714" name="adj2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" name="Google Shape;107;p13"/>
              <p:cNvSpPr/>
              <p:nvPr/>
            </p:nvSpPr>
            <p:spPr>
              <a:xfrm>
                <a:off x="727525" y="1014650"/>
                <a:ext cx="268649" cy="2861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L</a:t>
                </a:r>
              </a:p>
            </p:txBody>
          </p:sp>
          <p:sp>
            <p:nvSpPr>
              <p:cNvPr id="108" name="Google Shape;108;p13"/>
              <p:cNvSpPr/>
              <p:nvPr/>
            </p:nvSpPr>
            <p:spPr>
              <a:xfrm>
                <a:off x="2099125" y="1014650"/>
                <a:ext cx="305776" cy="29198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R</a:t>
                </a:r>
              </a:p>
            </p:txBody>
          </p:sp>
        </p:grpSp>
      </p:grpSp>
      <p:grpSp>
        <p:nvGrpSpPr>
          <p:cNvPr id="109" name="Google Shape;109;p13"/>
          <p:cNvGrpSpPr/>
          <p:nvPr/>
        </p:nvGrpSpPr>
        <p:grpSpPr>
          <a:xfrm>
            <a:off x="2484449" y="1974881"/>
            <a:ext cx="1028046" cy="1153310"/>
            <a:chOff x="364753" y="338150"/>
            <a:chExt cx="2356284" cy="2643388"/>
          </a:xfrm>
        </p:grpSpPr>
        <p:grpSp>
          <p:nvGrpSpPr>
            <p:cNvPr id="110" name="Google Shape;110;p13"/>
            <p:cNvGrpSpPr/>
            <p:nvPr/>
          </p:nvGrpSpPr>
          <p:grpSpPr>
            <a:xfrm rot="-5400000">
              <a:off x="430216" y="690717"/>
              <a:ext cx="2225358" cy="2356284"/>
              <a:chOff x="499495" y="945300"/>
              <a:chExt cx="1260255" cy="1334400"/>
            </a:xfrm>
          </p:grpSpPr>
          <p:sp>
            <p:nvSpPr>
              <p:cNvPr id="111" name="Google Shape;111;p13"/>
              <p:cNvSpPr/>
              <p:nvPr/>
            </p:nvSpPr>
            <p:spPr>
              <a:xfrm>
                <a:off x="1092550" y="9453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" name="Google Shape;112;p13"/>
              <p:cNvSpPr/>
              <p:nvPr/>
            </p:nvSpPr>
            <p:spPr>
              <a:xfrm>
                <a:off x="1092550" y="16125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" name="Google Shape;113;p13"/>
              <p:cNvSpPr/>
              <p:nvPr/>
            </p:nvSpPr>
            <p:spPr>
              <a:xfrm>
                <a:off x="499495" y="12789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" name="Google Shape;114;p13"/>
              <p:cNvSpPr/>
              <p:nvPr/>
            </p:nvSpPr>
            <p:spPr>
              <a:xfrm>
                <a:off x="845630" y="1278900"/>
                <a:ext cx="667200" cy="66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FF99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Google Shape;115;p13"/>
              <p:cNvSpPr/>
              <p:nvPr/>
            </p:nvSpPr>
            <p:spPr>
              <a:xfrm>
                <a:off x="831625" y="1264900"/>
                <a:ext cx="695100" cy="695100"/>
              </a:xfrm>
              <a:prstGeom prst="chord">
                <a:avLst>
                  <a:gd fmla="val 2124100" name="adj1"/>
                  <a:gd fmla="val 19542823" name="adj2"/>
                </a:avLst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6" name="Google Shape;116;p13"/>
            <p:cNvGrpSpPr/>
            <p:nvPr/>
          </p:nvGrpSpPr>
          <p:grpSpPr>
            <a:xfrm>
              <a:off x="727525" y="338150"/>
              <a:ext cx="1677376" cy="968489"/>
              <a:chOff x="727525" y="338150"/>
              <a:chExt cx="1677376" cy="968489"/>
            </a:xfrm>
          </p:grpSpPr>
          <p:sp>
            <p:nvSpPr>
              <p:cNvPr id="117" name="Google Shape;117;p13"/>
              <p:cNvSpPr/>
              <p:nvPr/>
            </p:nvSpPr>
            <p:spPr>
              <a:xfrm>
                <a:off x="1357325" y="338150"/>
                <a:ext cx="371100" cy="600300"/>
              </a:xfrm>
              <a:prstGeom prst="upArrow">
                <a:avLst>
                  <a:gd fmla="val 50000" name="adj1"/>
                  <a:gd fmla="val 75714" name="adj2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" name="Google Shape;118;p13"/>
              <p:cNvSpPr/>
              <p:nvPr/>
            </p:nvSpPr>
            <p:spPr>
              <a:xfrm>
                <a:off x="727525" y="1014650"/>
                <a:ext cx="268649" cy="2861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L</a:t>
                </a:r>
              </a:p>
            </p:txBody>
          </p:sp>
          <p:sp>
            <p:nvSpPr>
              <p:cNvPr id="119" name="Google Shape;119;p13"/>
              <p:cNvSpPr/>
              <p:nvPr/>
            </p:nvSpPr>
            <p:spPr>
              <a:xfrm>
                <a:off x="2099125" y="1014650"/>
                <a:ext cx="305776" cy="29198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R</a:t>
                </a:r>
              </a:p>
            </p:txBody>
          </p:sp>
        </p:grpSp>
      </p:grpSp>
      <p:grpSp>
        <p:nvGrpSpPr>
          <p:cNvPr id="120" name="Google Shape;120;p13"/>
          <p:cNvGrpSpPr/>
          <p:nvPr/>
        </p:nvGrpSpPr>
        <p:grpSpPr>
          <a:xfrm>
            <a:off x="4057967" y="1974881"/>
            <a:ext cx="1028046" cy="1153310"/>
            <a:chOff x="364753" y="338150"/>
            <a:chExt cx="2356284" cy="2643388"/>
          </a:xfrm>
        </p:grpSpPr>
        <p:grpSp>
          <p:nvGrpSpPr>
            <p:cNvPr id="121" name="Google Shape;121;p13"/>
            <p:cNvGrpSpPr/>
            <p:nvPr/>
          </p:nvGrpSpPr>
          <p:grpSpPr>
            <a:xfrm rot="-5400000">
              <a:off x="430216" y="690717"/>
              <a:ext cx="2225358" cy="2356284"/>
              <a:chOff x="499495" y="945300"/>
              <a:chExt cx="1260255" cy="1334400"/>
            </a:xfrm>
          </p:grpSpPr>
          <p:sp>
            <p:nvSpPr>
              <p:cNvPr id="122" name="Google Shape;122;p13"/>
              <p:cNvSpPr/>
              <p:nvPr/>
            </p:nvSpPr>
            <p:spPr>
              <a:xfrm>
                <a:off x="1092550" y="9453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" name="Google Shape;123;p13"/>
              <p:cNvSpPr/>
              <p:nvPr/>
            </p:nvSpPr>
            <p:spPr>
              <a:xfrm>
                <a:off x="1092550" y="16125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13"/>
              <p:cNvSpPr/>
              <p:nvPr/>
            </p:nvSpPr>
            <p:spPr>
              <a:xfrm>
                <a:off x="499495" y="12789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" name="Google Shape;125;p13"/>
              <p:cNvSpPr/>
              <p:nvPr/>
            </p:nvSpPr>
            <p:spPr>
              <a:xfrm>
                <a:off x="845630" y="1278900"/>
                <a:ext cx="667200" cy="66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FF99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13"/>
              <p:cNvSpPr/>
              <p:nvPr/>
            </p:nvSpPr>
            <p:spPr>
              <a:xfrm>
                <a:off x="831625" y="1264900"/>
                <a:ext cx="695100" cy="695100"/>
              </a:xfrm>
              <a:prstGeom prst="chord">
                <a:avLst>
                  <a:gd fmla="val 2124100" name="adj1"/>
                  <a:gd fmla="val 19542823" name="adj2"/>
                </a:avLst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7" name="Google Shape;127;p13"/>
            <p:cNvGrpSpPr/>
            <p:nvPr/>
          </p:nvGrpSpPr>
          <p:grpSpPr>
            <a:xfrm>
              <a:off x="727525" y="338150"/>
              <a:ext cx="1677376" cy="968489"/>
              <a:chOff x="727525" y="338150"/>
              <a:chExt cx="1677376" cy="968489"/>
            </a:xfrm>
          </p:grpSpPr>
          <p:sp>
            <p:nvSpPr>
              <p:cNvPr id="128" name="Google Shape;128;p13"/>
              <p:cNvSpPr/>
              <p:nvPr/>
            </p:nvSpPr>
            <p:spPr>
              <a:xfrm>
                <a:off x="1357325" y="338150"/>
                <a:ext cx="371100" cy="600300"/>
              </a:xfrm>
              <a:prstGeom prst="upArrow">
                <a:avLst>
                  <a:gd fmla="val 50000" name="adj1"/>
                  <a:gd fmla="val 75714" name="adj2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13"/>
              <p:cNvSpPr/>
              <p:nvPr/>
            </p:nvSpPr>
            <p:spPr>
              <a:xfrm>
                <a:off x="727525" y="1014650"/>
                <a:ext cx="268649" cy="2861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L</a:t>
                </a:r>
              </a:p>
            </p:txBody>
          </p:sp>
          <p:sp>
            <p:nvSpPr>
              <p:cNvPr id="130" name="Google Shape;130;p13"/>
              <p:cNvSpPr/>
              <p:nvPr/>
            </p:nvSpPr>
            <p:spPr>
              <a:xfrm>
                <a:off x="2099125" y="1014650"/>
                <a:ext cx="305776" cy="29198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R</a:t>
                </a:r>
              </a:p>
            </p:txBody>
          </p:sp>
        </p:grpSp>
      </p:grpSp>
      <p:grpSp>
        <p:nvGrpSpPr>
          <p:cNvPr id="131" name="Google Shape;131;p13"/>
          <p:cNvGrpSpPr/>
          <p:nvPr/>
        </p:nvGrpSpPr>
        <p:grpSpPr>
          <a:xfrm>
            <a:off x="5631492" y="1974881"/>
            <a:ext cx="1028046" cy="1153310"/>
            <a:chOff x="364753" y="338150"/>
            <a:chExt cx="2356284" cy="2643388"/>
          </a:xfrm>
        </p:grpSpPr>
        <p:grpSp>
          <p:nvGrpSpPr>
            <p:cNvPr id="132" name="Google Shape;132;p13"/>
            <p:cNvGrpSpPr/>
            <p:nvPr/>
          </p:nvGrpSpPr>
          <p:grpSpPr>
            <a:xfrm rot="-5400000">
              <a:off x="430216" y="690717"/>
              <a:ext cx="2225358" cy="2356284"/>
              <a:chOff x="499495" y="945300"/>
              <a:chExt cx="1260255" cy="1334400"/>
            </a:xfrm>
          </p:grpSpPr>
          <p:sp>
            <p:nvSpPr>
              <p:cNvPr id="133" name="Google Shape;133;p13"/>
              <p:cNvSpPr/>
              <p:nvPr/>
            </p:nvSpPr>
            <p:spPr>
              <a:xfrm>
                <a:off x="1092550" y="9453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" name="Google Shape;134;p13"/>
              <p:cNvSpPr/>
              <p:nvPr/>
            </p:nvSpPr>
            <p:spPr>
              <a:xfrm>
                <a:off x="1092550" y="16125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" name="Google Shape;135;p13"/>
              <p:cNvSpPr/>
              <p:nvPr/>
            </p:nvSpPr>
            <p:spPr>
              <a:xfrm>
                <a:off x="499495" y="12789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" name="Google Shape;136;p13"/>
              <p:cNvSpPr/>
              <p:nvPr/>
            </p:nvSpPr>
            <p:spPr>
              <a:xfrm>
                <a:off x="845630" y="1278900"/>
                <a:ext cx="667200" cy="66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FF99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" name="Google Shape;137;p13"/>
              <p:cNvSpPr/>
              <p:nvPr/>
            </p:nvSpPr>
            <p:spPr>
              <a:xfrm>
                <a:off x="831625" y="1264900"/>
                <a:ext cx="695100" cy="695100"/>
              </a:xfrm>
              <a:prstGeom prst="chord">
                <a:avLst>
                  <a:gd fmla="val 2124100" name="adj1"/>
                  <a:gd fmla="val 19542823" name="adj2"/>
                </a:avLst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8" name="Google Shape;138;p13"/>
            <p:cNvGrpSpPr/>
            <p:nvPr/>
          </p:nvGrpSpPr>
          <p:grpSpPr>
            <a:xfrm>
              <a:off x="727525" y="338150"/>
              <a:ext cx="1677376" cy="968489"/>
              <a:chOff x="727525" y="338150"/>
              <a:chExt cx="1677376" cy="968489"/>
            </a:xfrm>
          </p:grpSpPr>
          <p:sp>
            <p:nvSpPr>
              <p:cNvPr id="139" name="Google Shape;139;p13"/>
              <p:cNvSpPr/>
              <p:nvPr/>
            </p:nvSpPr>
            <p:spPr>
              <a:xfrm>
                <a:off x="1357325" y="338150"/>
                <a:ext cx="371100" cy="600300"/>
              </a:xfrm>
              <a:prstGeom prst="upArrow">
                <a:avLst>
                  <a:gd fmla="val 50000" name="adj1"/>
                  <a:gd fmla="val 75714" name="adj2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" name="Google Shape;140;p13"/>
              <p:cNvSpPr/>
              <p:nvPr/>
            </p:nvSpPr>
            <p:spPr>
              <a:xfrm>
                <a:off x="727525" y="1014650"/>
                <a:ext cx="268649" cy="2861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L</a:t>
                </a:r>
              </a:p>
            </p:txBody>
          </p:sp>
          <p:sp>
            <p:nvSpPr>
              <p:cNvPr id="141" name="Google Shape;141;p13"/>
              <p:cNvSpPr/>
              <p:nvPr/>
            </p:nvSpPr>
            <p:spPr>
              <a:xfrm>
                <a:off x="2099125" y="1014650"/>
                <a:ext cx="305776" cy="29198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R</a:t>
                </a:r>
              </a:p>
            </p:txBody>
          </p:sp>
        </p:grpSp>
      </p:grpSp>
      <p:grpSp>
        <p:nvGrpSpPr>
          <p:cNvPr id="142" name="Google Shape;142;p13"/>
          <p:cNvGrpSpPr/>
          <p:nvPr/>
        </p:nvGrpSpPr>
        <p:grpSpPr>
          <a:xfrm>
            <a:off x="910931" y="3523841"/>
            <a:ext cx="1028046" cy="1153310"/>
            <a:chOff x="364753" y="338150"/>
            <a:chExt cx="2356284" cy="2643388"/>
          </a:xfrm>
        </p:grpSpPr>
        <p:grpSp>
          <p:nvGrpSpPr>
            <p:cNvPr id="143" name="Google Shape;143;p13"/>
            <p:cNvGrpSpPr/>
            <p:nvPr/>
          </p:nvGrpSpPr>
          <p:grpSpPr>
            <a:xfrm rot="-5400000">
              <a:off x="430216" y="690717"/>
              <a:ext cx="2225358" cy="2356284"/>
              <a:chOff x="499495" y="945300"/>
              <a:chExt cx="1260255" cy="1334400"/>
            </a:xfrm>
          </p:grpSpPr>
          <p:sp>
            <p:nvSpPr>
              <p:cNvPr id="144" name="Google Shape;144;p13"/>
              <p:cNvSpPr/>
              <p:nvPr/>
            </p:nvSpPr>
            <p:spPr>
              <a:xfrm>
                <a:off x="1092550" y="9453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3"/>
              <p:cNvSpPr/>
              <p:nvPr/>
            </p:nvSpPr>
            <p:spPr>
              <a:xfrm>
                <a:off x="1092550" y="16125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3"/>
              <p:cNvSpPr/>
              <p:nvPr/>
            </p:nvSpPr>
            <p:spPr>
              <a:xfrm>
                <a:off x="499495" y="12789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3"/>
              <p:cNvSpPr/>
              <p:nvPr/>
            </p:nvSpPr>
            <p:spPr>
              <a:xfrm>
                <a:off x="845630" y="1278900"/>
                <a:ext cx="667200" cy="66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FF99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" name="Google Shape;148;p13"/>
              <p:cNvSpPr/>
              <p:nvPr/>
            </p:nvSpPr>
            <p:spPr>
              <a:xfrm>
                <a:off x="831625" y="1264900"/>
                <a:ext cx="695100" cy="695100"/>
              </a:xfrm>
              <a:prstGeom prst="chord">
                <a:avLst>
                  <a:gd fmla="val 2124100" name="adj1"/>
                  <a:gd fmla="val 19542823" name="adj2"/>
                </a:avLst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9" name="Google Shape;149;p13"/>
            <p:cNvGrpSpPr/>
            <p:nvPr/>
          </p:nvGrpSpPr>
          <p:grpSpPr>
            <a:xfrm>
              <a:off x="727525" y="338150"/>
              <a:ext cx="1677376" cy="968489"/>
              <a:chOff x="727525" y="338150"/>
              <a:chExt cx="1677376" cy="968489"/>
            </a:xfrm>
          </p:grpSpPr>
          <p:sp>
            <p:nvSpPr>
              <p:cNvPr id="150" name="Google Shape;150;p13"/>
              <p:cNvSpPr/>
              <p:nvPr/>
            </p:nvSpPr>
            <p:spPr>
              <a:xfrm>
                <a:off x="1357325" y="338150"/>
                <a:ext cx="371100" cy="600300"/>
              </a:xfrm>
              <a:prstGeom prst="upArrow">
                <a:avLst>
                  <a:gd fmla="val 50000" name="adj1"/>
                  <a:gd fmla="val 75714" name="adj2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3"/>
              <p:cNvSpPr/>
              <p:nvPr/>
            </p:nvSpPr>
            <p:spPr>
              <a:xfrm>
                <a:off x="727525" y="1014650"/>
                <a:ext cx="268649" cy="2861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L</a:t>
                </a:r>
              </a:p>
            </p:txBody>
          </p:sp>
          <p:sp>
            <p:nvSpPr>
              <p:cNvPr id="152" name="Google Shape;152;p13"/>
              <p:cNvSpPr/>
              <p:nvPr/>
            </p:nvSpPr>
            <p:spPr>
              <a:xfrm>
                <a:off x="2099125" y="1014650"/>
                <a:ext cx="305776" cy="29198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R</a:t>
                </a:r>
              </a:p>
            </p:txBody>
          </p:sp>
        </p:grpSp>
      </p:grpSp>
      <p:grpSp>
        <p:nvGrpSpPr>
          <p:cNvPr id="153" name="Google Shape;153;p13"/>
          <p:cNvGrpSpPr/>
          <p:nvPr/>
        </p:nvGrpSpPr>
        <p:grpSpPr>
          <a:xfrm>
            <a:off x="2484449" y="3523841"/>
            <a:ext cx="1028046" cy="1153310"/>
            <a:chOff x="364753" y="338150"/>
            <a:chExt cx="2356284" cy="2643388"/>
          </a:xfrm>
        </p:grpSpPr>
        <p:grpSp>
          <p:nvGrpSpPr>
            <p:cNvPr id="154" name="Google Shape;154;p13"/>
            <p:cNvGrpSpPr/>
            <p:nvPr/>
          </p:nvGrpSpPr>
          <p:grpSpPr>
            <a:xfrm rot="-5400000">
              <a:off x="430216" y="690717"/>
              <a:ext cx="2225358" cy="2356284"/>
              <a:chOff x="499495" y="945300"/>
              <a:chExt cx="1260255" cy="1334400"/>
            </a:xfrm>
          </p:grpSpPr>
          <p:sp>
            <p:nvSpPr>
              <p:cNvPr id="155" name="Google Shape;155;p13"/>
              <p:cNvSpPr/>
              <p:nvPr/>
            </p:nvSpPr>
            <p:spPr>
              <a:xfrm>
                <a:off x="1092550" y="9453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3"/>
              <p:cNvSpPr/>
              <p:nvPr/>
            </p:nvSpPr>
            <p:spPr>
              <a:xfrm>
                <a:off x="1092550" y="16125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3"/>
              <p:cNvSpPr/>
              <p:nvPr/>
            </p:nvSpPr>
            <p:spPr>
              <a:xfrm>
                <a:off x="499495" y="12789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3"/>
              <p:cNvSpPr/>
              <p:nvPr/>
            </p:nvSpPr>
            <p:spPr>
              <a:xfrm>
                <a:off x="845630" y="1278900"/>
                <a:ext cx="667200" cy="66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FF99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9" name="Google Shape;159;p13"/>
              <p:cNvSpPr/>
              <p:nvPr/>
            </p:nvSpPr>
            <p:spPr>
              <a:xfrm>
                <a:off x="831625" y="1264900"/>
                <a:ext cx="695100" cy="695100"/>
              </a:xfrm>
              <a:prstGeom prst="chord">
                <a:avLst>
                  <a:gd fmla="val 2124100" name="adj1"/>
                  <a:gd fmla="val 19542823" name="adj2"/>
                </a:avLst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0" name="Google Shape;160;p13"/>
            <p:cNvGrpSpPr/>
            <p:nvPr/>
          </p:nvGrpSpPr>
          <p:grpSpPr>
            <a:xfrm>
              <a:off x="727525" y="338150"/>
              <a:ext cx="1677376" cy="968489"/>
              <a:chOff x="727525" y="338150"/>
              <a:chExt cx="1677376" cy="968489"/>
            </a:xfrm>
          </p:grpSpPr>
          <p:sp>
            <p:nvSpPr>
              <p:cNvPr id="161" name="Google Shape;161;p13"/>
              <p:cNvSpPr/>
              <p:nvPr/>
            </p:nvSpPr>
            <p:spPr>
              <a:xfrm>
                <a:off x="1357325" y="338150"/>
                <a:ext cx="371100" cy="600300"/>
              </a:xfrm>
              <a:prstGeom prst="upArrow">
                <a:avLst>
                  <a:gd fmla="val 50000" name="adj1"/>
                  <a:gd fmla="val 75714" name="adj2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3"/>
              <p:cNvSpPr/>
              <p:nvPr/>
            </p:nvSpPr>
            <p:spPr>
              <a:xfrm>
                <a:off x="727525" y="1014650"/>
                <a:ext cx="268649" cy="2861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L</a:t>
                </a:r>
              </a:p>
            </p:txBody>
          </p:sp>
          <p:sp>
            <p:nvSpPr>
              <p:cNvPr id="163" name="Google Shape;163;p13"/>
              <p:cNvSpPr/>
              <p:nvPr/>
            </p:nvSpPr>
            <p:spPr>
              <a:xfrm>
                <a:off x="2099125" y="1014650"/>
                <a:ext cx="305776" cy="29198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R</a:t>
                </a:r>
              </a:p>
            </p:txBody>
          </p:sp>
        </p:grpSp>
      </p:grpSp>
      <p:grpSp>
        <p:nvGrpSpPr>
          <p:cNvPr id="164" name="Google Shape;164;p13"/>
          <p:cNvGrpSpPr/>
          <p:nvPr/>
        </p:nvGrpSpPr>
        <p:grpSpPr>
          <a:xfrm>
            <a:off x="4057967" y="3523841"/>
            <a:ext cx="1028046" cy="1153310"/>
            <a:chOff x="364753" y="338150"/>
            <a:chExt cx="2356284" cy="2643388"/>
          </a:xfrm>
        </p:grpSpPr>
        <p:grpSp>
          <p:nvGrpSpPr>
            <p:cNvPr id="165" name="Google Shape;165;p13"/>
            <p:cNvGrpSpPr/>
            <p:nvPr/>
          </p:nvGrpSpPr>
          <p:grpSpPr>
            <a:xfrm rot="-5400000">
              <a:off x="430216" y="690717"/>
              <a:ext cx="2225358" cy="2356284"/>
              <a:chOff x="499495" y="945300"/>
              <a:chExt cx="1260255" cy="1334400"/>
            </a:xfrm>
          </p:grpSpPr>
          <p:sp>
            <p:nvSpPr>
              <p:cNvPr id="166" name="Google Shape;166;p13"/>
              <p:cNvSpPr/>
              <p:nvPr/>
            </p:nvSpPr>
            <p:spPr>
              <a:xfrm>
                <a:off x="1092550" y="9453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3"/>
              <p:cNvSpPr/>
              <p:nvPr/>
            </p:nvSpPr>
            <p:spPr>
              <a:xfrm>
                <a:off x="1092550" y="16125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3"/>
              <p:cNvSpPr/>
              <p:nvPr/>
            </p:nvSpPr>
            <p:spPr>
              <a:xfrm>
                <a:off x="499495" y="12789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9" name="Google Shape;169;p13"/>
              <p:cNvSpPr/>
              <p:nvPr/>
            </p:nvSpPr>
            <p:spPr>
              <a:xfrm>
                <a:off x="845630" y="1278900"/>
                <a:ext cx="667200" cy="66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FF99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" name="Google Shape;170;p13"/>
              <p:cNvSpPr/>
              <p:nvPr/>
            </p:nvSpPr>
            <p:spPr>
              <a:xfrm>
                <a:off x="831625" y="1264900"/>
                <a:ext cx="695100" cy="695100"/>
              </a:xfrm>
              <a:prstGeom prst="chord">
                <a:avLst>
                  <a:gd fmla="val 2124100" name="adj1"/>
                  <a:gd fmla="val 19542823" name="adj2"/>
                </a:avLst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1" name="Google Shape;171;p13"/>
            <p:cNvGrpSpPr/>
            <p:nvPr/>
          </p:nvGrpSpPr>
          <p:grpSpPr>
            <a:xfrm>
              <a:off x="727525" y="338150"/>
              <a:ext cx="1677376" cy="968489"/>
              <a:chOff x="727525" y="338150"/>
              <a:chExt cx="1677376" cy="968489"/>
            </a:xfrm>
          </p:grpSpPr>
          <p:sp>
            <p:nvSpPr>
              <p:cNvPr id="172" name="Google Shape;172;p13"/>
              <p:cNvSpPr/>
              <p:nvPr/>
            </p:nvSpPr>
            <p:spPr>
              <a:xfrm>
                <a:off x="1357325" y="338150"/>
                <a:ext cx="371100" cy="600300"/>
              </a:xfrm>
              <a:prstGeom prst="upArrow">
                <a:avLst>
                  <a:gd fmla="val 50000" name="adj1"/>
                  <a:gd fmla="val 75714" name="adj2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3"/>
              <p:cNvSpPr/>
              <p:nvPr/>
            </p:nvSpPr>
            <p:spPr>
              <a:xfrm>
                <a:off x="727525" y="1014650"/>
                <a:ext cx="268649" cy="2861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L</a:t>
                </a:r>
              </a:p>
            </p:txBody>
          </p:sp>
          <p:sp>
            <p:nvSpPr>
              <p:cNvPr id="174" name="Google Shape;174;p13"/>
              <p:cNvSpPr/>
              <p:nvPr/>
            </p:nvSpPr>
            <p:spPr>
              <a:xfrm>
                <a:off x="2099125" y="1014650"/>
                <a:ext cx="305776" cy="29198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R</a:t>
                </a:r>
              </a:p>
            </p:txBody>
          </p:sp>
        </p:grpSp>
      </p:grpSp>
      <p:grpSp>
        <p:nvGrpSpPr>
          <p:cNvPr id="175" name="Google Shape;175;p13"/>
          <p:cNvGrpSpPr/>
          <p:nvPr/>
        </p:nvGrpSpPr>
        <p:grpSpPr>
          <a:xfrm>
            <a:off x="5631492" y="3523841"/>
            <a:ext cx="1028046" cy="1153310"/>
            <a:chOff x="364753" y="338150"/>
            <a:chExt cx="2356284" cy="2643388"/>
          </a:xfrm>
        </p:grpSpPr>
        <p:grpSp>
          <p:nvGrpSpPr>
            <p:cNvPr id="176" name="Google Shape;176;p13"/>
            <p:cNvGrpSpPr/>
            <p:nvPr/>
          </p:nvGrpSpPr>
          <p:grpSpPr>
            <a:xfrm rot="-5400000">
              <a:off x="430216" y="690717"/>
              <a:ext cx="2225358" cy="2356284"/>
              <a:chOff x="499495" y="945300"/>
              <a:chExt cx="1260255" cy="1334400"/>
            </a:xfrm>
          </p:grpSpPr>
          <p:sp>
            <p:nvSpPr>
              <p:cNvPr id="177" name="Google Shape;177;p13"/>
              <p:cNvSpPr/>
              <p:nvPr/>
            </p:nvSpPr>
            <p:spPr>
              <a:xfrm>
                <a:off x="1092550" y="9453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8" name="Google Shape;178;p13"/>
              <p:cNvSpPr/>
              <p:nvPr/>
            </p:nvSpPr>
            <p:spPr>
              <a:xfrm>
                <a:off x="1092550" y="16125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" name="Google Shape;179;p13"/>
              <p:cNvSpPr/>
              <p:nvPr/>
            </p:nvSpPr>
            <p:spPr>
              <a:xfrm>
                <a:off x="499495" y="12789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3"/>
              <p:cNvSpPr/>
              <p:nvPr/>
            </p:nvSpPr>
            <p:spPr>
              <a:xfrm>
                <a:off x="845630" y="1278900"/>
                <a:ext cx="667200" cy="66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FF99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3"/>
              <p:cNvSpPr/>
              <p:nvPr/>
            </p:nvSpPr>
            <p:spPr>
              <a:xfrm>
                <a:off x="831625" y="1264900"/>
                <a:ext cx="695100" cy="695100"/>
              </a:xfrm>
              <a:prstGeom prst="chord">
                <a:avLst>
                  <a:gd fmla="val 2124100" name="adj1"/>
                  <a:gd fmla="val 19542823" name="adj2"/>
                </a:avLst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2" name="Google Shape;182;p13"/>
            <p:cNvGrpSpPr/>
            <p:nvPr/>
          </p:nvGrpSpPr>
          <p:grpSpPr>
            <a:xfrm>
              <a:off x="727525" y="338150"/>
              <a:ext cx="1677376" cy="968489"/>
              <a:chOff x="727525" y="338150"/>
              <a:chExt cx="1677376" cy="968489"/>
            </a:xfrm>
          </p:grpSpPr>
          <p:sp>
            <p:nvSpPr>
              <p:cNvPr id="183" name="Google Shape;183;p13"/>
              <p:cNvSpPr/>
              <p:nvPr/>
            </p:nvSpPr>
            <p:spPr>
              <a:xfrm>
                <a:off x="1357325" y="338150"/>
                <a:ext cx="371100" cy="600300"/>
              </a:xfrm>
              <a:prstGeom prst="upArrow">
                <a:avLst>
                  <a:gd fmla="val 50000" name="adj1"/>
                  <a:gd fmla="val 75714" name="adj2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4" name="Google Shape;184;p13"/>
              <p:cNvSpPr/>
              <p:nvPr/>
            </p:nvSpPr>
            <p:spPr>
              <a:xfrm>
                <a:off x="727525" y="1014650"/>
                <a:ext cx="268649" cy="2861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L</a:t>
                </a:r>
              </a:p>
            </p:txBody>
          </p:sp>
          <p:sp>
            <p:nvSpPr>
              <p:cNvPr id="185" name="Google Shape;185;p13"/>
              <p:cNvSpPr/>
              <p:nvPr/>
            </p:nvSpPr>
            <p:spPr>
              <a:xfrm>
                <a:off x="2099125" y="1014650"/>
                <a:ext cx="305776" cy="29198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R</a:t>
                </a:r>
              </a:p>
            </p:txBody>
          </p:sp>
        </p:grpSp>
      </p:grpSp>
      <p:grpSp>
        <p:nvGrpSpPr>
          <p:cNvPr id="186" name="Google Shape;186;p13"/>
          <p:cNvGrpSpPr/>
          <p:nvPr/>
        </p:nvGrpSpPr>
        <p:grpSpPr>
          <a:xfrm>
            <a:off x="7205017" y="466329"/>
            <a:ext cx="1028046" cy="1153310"/>
            <a:chOff x="364753" y="338150"/>
            <a:chExt cx="2356284" cy="2643388"/>
          </a:xfrm>
        </p:grpSpPr>
        <p:grpSp>
          <p:nvGrpSpPr>
            <p:cNvPr id="187" name="Google Shape;187;p13"/>
            <p:cNvGrpSpPr/>
            <p:nvPr/>
          </p:nvGrpSpPr>
          <p:grpSpPr>
            <a:xfrm rot="-5400000">
              <a:off x="430216" y="690717"/>
              <a:ext cx="2225358" cy="2356284"/>
              <a:chOff x="499495" y="945300"/>
              <a:chExt cx="1260255" cy="1334400"/>
            </a:xfrm>
          </p:grpSpPr>
          <p:sp>
            <p:nvSpPr>
              <p:cNvPr id="188" name="Google Shape;188;p13"/>
              <p:cNvSpPr/>
              <p:nvPr/>
            </p:nvSpPr>
            <p:spPr>
              <a:xfrm>
                <a:off x="1092550" y="9453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" name="Google Shape;189;p13"/>
              <p:cNvSpPr/>
              <p:nvPr/>
            </p:nvSpPr>
            <p:spPr>
              <a:xfrm>
                <a:off x="1092550" y="16125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0" name="Google Shape;190;p13"/>
              <p:cNvSpPr/>
              <p:nvPr/>
            </p:nvSpPr>
            <p:spPr>
              <a:xfrm>
                <a:off x="499495" y="12789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3"/>
              <p:cNvSpPr/>
              <p:nvPr/>
            </p:nvSpPr>
            <p:spPr>
              <a:xfrm>
                <a:off x="845630" y="1278900"/>
                <a:ext cx="667200" cy="66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FF99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3"/>
              <p:cNvSpPr/>
              <p:nvPr/>
            </p:nvSpPr>
            <p:spPr>
              <a:xfrm>
                <a:off x="831625" y="1264900"/>
                <a:ext cx="695100" cy="695100"/>
              </a:xfrm>
              <a:prstGeom prst="chord">
                <a:avLst>
                  <a:gd fmla="val 2124100" name="adj1"/>
                  <a:gd fmla="val 19542823" name="adj2"/>
                </a:avLst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3" name="Google Shape;193;p13"/>
            <p:cNvGrpSpPr/>
            <p:nvPr/>
          </p:nvGrpSpPr>
          <p:grpSpPr>
            <a:xfrm>
              <a:off x="727525" y="338150"/>
              <a:ext cx="1677376" cy="968489"/>
              <a:chOff x="727525" y="338150"/>
              <a:chExt cx="1677376" cy="968489"/>
            </a:xfrm>
          </p:grpSpPr>
          <p:sp>
            <p:nvSpPr>
              <p:cNvPr id="194" name="Google Shape;194;p13"/>
              <p:cNvSpPr/>
              <p:nvPr/>
            </p:nvSpPr>
            <p:spPr>
              <a:xfrm>
                <a:off x="1357325" y="338150"/>
                <a:ext cx="371100" cy="600300"/>
              </a:xfrm>
              <a:prstGeom prst="upArrow">
                <a:avLst>
                  <a:gd fmla="val 50000" name="adj1"/>
                  <a:gd fmla="val 75714" name="adj2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5" name="Google Shape;195;p13"/>
              <p:cNvSpPr/>
              <p:nvPr/>
            </p:nvSpPr>
            <p:spPr>
              <a:xfrm>
                <a:off x="727525" y="1014650"/>
                <a:ext cx="268649" cy="2861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L</a:t>
                </a:r>
              </a:p>
            </p:txBody>
          </p:sp>
          <p:sp>
            <p:nvSpPr>
              <p:cNvPr id="196" name="Google Shape;196;p13"/>
              <p:cNvSpPr/>
              <p:nvPr/>
            </p:nvSpPr>
            <p:spPr>
              <a:xfrm>
                <a:off x="2099125" y="1014650"/>
                <a:ext cx="305776" cy="29198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R</a:t>
                </a:r>
              </a:p>
            </p:txBody>
          </p:sp>
        </p:grpSp>
      </p:grpSp>
      <p:grpSp>
        <p:nvGrpSpPr>
          <p:cNvPr id="197" name="Google Shape;197;p13"/>
          <p:cNvGrpSpPr/>
          <p:nvPr/>
        </p:nvGrpSpPr>
        <p:grpSpPr>
          <a:xfrm>
            <a:off x="7205017" y="1974881"/>
            <a:ext cx="1028046" cy="1153310"/>
            <a:chOff x="364753" y="338150"/>
            <a:chExt cx="2356284" cy="2643388"/>
          </a:xfrm>
        </p:grpSpPr>
        <p:grpSp>
          <p:nvGrpSpPr>
            <p:cNvPr id="198" name="Google Shape;198;p13"/>
            <p:cNvGrpSpPr/>
            <p:nvPr/>
          </p:nvGrpSpPr>
          <p:grpSpPr>
            <a:xfrm rot="-5400000">
              <a:off x="430216" y="690717"/>
              <a:ext cx="2225358" cy="2356284"/>
              <a:chOff x="499495" y="945300"/>
              <a:chExt cx="1260255" cy="1334400"/>
            </a:xfrm>
          </p:grpSpPr>
          <p:sp>
            <p:nvSpPr>
              <p:cNvPr id="199" name="Google Shape;199;p13"/>
              <p:cNvSpPr/>
              <p:nvPr/>
            </p:nvSpPr>
            <p:spPr>
              <a:xfrm>
                <a:off x="1092550" y="9453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3"/>
              <p:cNvSpPr/>
              <p:nvPr/>
            </p:nvSpPr>
            <p:spPr>
              <a:xfrm>
                <a:off x="1092550" y="16125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3"/>
              <p:cNvSpPr/>
              <p:nvPr/>
            </p:nvSpPr>
            <p:spPr>
              <a:xfrm>
                <a:off x="499495" y="12789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3"/>
              <p:cNvSpPr/>
              <p:nvPr/>
            </p:nvSpPr>
            <p:spPr>
              <a:xfrm>
                <a:off x="845630" y="1278900"/>
                <a:ext cx="667200" cy="66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FF99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3" name="Google Shape;203;p13"/>
              <p:cNvSpPr/>
              <p:nvPr/>
            </p:nvSpPr>
            <p:spPr>
              <a:xfrm>
                <a:off x="831625" y="1264900"/>
                <a:ext cx="695100" cy="695100"/>
              </a:xfrm>
              <a:prstGeom prst="chord">
                <a:avLst>
                  <a:gd fmla="val 2124100" name="adj1"/>
                  <a:gd fmla="val 19542823" name="adj2"/>
                </a:avLst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4" name="Google Shape;204;p13"/>
            <p:cNvGrpSpPr/>
            <p:nvPr/>
          </p:nvGrpSpPr>
          <p:grpSpPr>
            <a:xfrm>
              <a:off x="727525" y="338150"/>
              <a:ext cx="1677376" cy="968489"/>
              <a:chOff x="727525" y="338150"/>
              <a:chExt cx="1677376" cy="968489"/>
            </a:xfrm>
          </p:grpSpPr>
          <p:sp>
            <p:nvSpPr>
              <p:cNvPr id="205" name="Google Shape;205;p13"/>
              <p:cNvSpPr/>
              <p:nvPr/>
            </p:nvSpPr>
            <p:spPr>
              <a:xfrm>
                <a:off x="1357325" y="338150"/>
                <a:ext cx="371100" cy="600300"/>
              </a:xfrm>
              <a:prstGeom prst="upArrow">
                <a:avLst>
                  <a:gd fmla="val 50000" name="adj1"/>
                  <a:gd fmla="val 75714" name="adj2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3"/>
              <p:cNvSpPr/>
              <p:nvPr/>
            </p:nvSpPr>
            <p:spPr>
              <a:xfrm>
                <a:off x="727525" y="1014650"/>
                <a:ext cx="268649" cy="2861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L</a:t>
                </a:r>
              </a:p>
            </p:txBody>
          </p:sp>
          <p:sp>
            <p:nvSpPr>
              <p:cNvPr id="207" name="Google Shape;207;p13"/>
              <p:cNvSpPr/>
              <p:nvPr/>
            </p:nvSpPr>
            <p:spPr>
              <a:xfrm>
                <a:off x="2099125" y="1014650"/>
                <a:ext cx="305776" cy="29198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R</a:t>
                </a:r>
              </a:p>
            </p:txBody>
          </p:sp>
        </p:grpSp>
      </p:grpSp>
      <p:grpSp>
        <p:nvGrpSpPr>
          <p:cNvPr id="208" name="Google Shape;208;p13"/>
          <p:cNvGrpSpPr/>
          <p:nvPr/>
        </p:nvGrpSpPr>
        <p:grpSpPr>
          <a:xfrm>
            <a:off x="7205017" y="3523841"/>
            <a:ext cx="1028046" cy="1153310"/>
            <a:chOff x="364753" y="338150"/>
            <a:chExt cx="2356284" cy="2643388"/>
          </a:xfrm>
        </p:grpSpPr>
        <p:grpSp>
          <p:nvGrpSpPr>
            <p:cNvPr id="209" name="Google Shape;209;p13"/>
            <p:cNvGrpSpPr/>
            <p:nvPr/>
          </p:nvGrpSpPr>
          <p:grpSpPr>
            <a:xfrm rot="-5400000">
              <a:off x="430216" y="690717"/>
              <a:ext cx="2225358" cy="2356284"/>
              <a:chOff x="499495" y="945300"/>
              <a:chExt cx="1260255" cy="1334400"/>
            </a:xfrm>
          </p:grpSpPr>
          <p:sp>
            <p:nvSpPr>
              <p:cNvPr id="210" name="Google Shape;210;p13"/>
              <p:cNvSpPr/>
              <p:nvPr/>
            </p:nvSpPr>
            <p:spPr>
              <a:xfrm>
                <a:off x="1092550" y="9453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3"/>
              <p:cNvSpPr/>
              <p:nvPr/>
            </p:nvSpPr>
            <p:spPr>
              <a:xfrm>
                <a:off x="1092550" y="16125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3"/>
              <p:cNvSpPr/>
              <p:nvPr/>
            </p:nvSpPr>
            <p:spPr>
              <a:xfrm>
                <a:off x="499495" y="12789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3"/>
              <p:cNvSpPr/>
              <p:nvPr/>
            </p:nvSpPr>
            <p:spPr>
              <a:xfrm>
                <a:off x="845630" y="1278900"/>
                <a:ext cx="667200" cy="66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FF99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4" name="Google Shape;214;p13"/>
              <p:cNvSpPr/>
              <p:nvPr/>
            </p:nvSpPr>
            <p:spPr>
              <a:xfrm>
                <a:off x="831625" y="1264900"/>
                <a:ext cx="695100" cy="695100"/>
              </a:xfrm>
              <a:prstGeom prst="chord">
                <a:avLst>
                  <a:gd fmla="val 2124100" name="adj1"/>
                  <a:gd fmla="val 19542823" name="adj2"/>
                </a:avLst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5" name="Google Shape;215;p13"/>
            <p:cNvGrpSpPr/>
            <p:nvPr/>
          </p:nvGrpSpPr>
          <p:grpSpPr>
            <a:xfrm>
              <a:off x="727525" y="338150"/>
              <a:ext cx="1677376" cy="968489"/>
              <a:chOff x="727525" y="338150"/>
              <a:chExt cx="1677376" cy="968489"/>
            </a:xfrm>
          </p:grpSpPr>
          <p:sp>
            <p:nvSpPr>
              <p:cNvPr id="216" name="Google Shape;216;p13"/>
              <p:cNvSpPr/>
              <p:nvPr/>
            </p:nvSpPr>
            <p:spPr>
              <a:xfrm>
                <a:off x="1357325" y="338150"/>
                <a:ext cx="371100" cy="600300"/>
              </a:xfrm>
              <a:prstGeom prst="upArrow">
                <a:avLst>
                  <a:gd fmla="val 50000" name="adj1"/>
                  <a:gd fmla="val 75714" name="adj2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3"/>
              <p:cNvSpPr/>
              <p:nvPr/>
            </p:nvSpPr>
            <p:spPr>
              <a:xfrm>
                <a:off x="727525" y="1014650"/>
                <a:ext cx="268649" cy="2861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L</a:t>
                </a:r>
              </a:p>
            </p:txBody>
          </p:sp>
          <p:sp>
            <p:nvSpPr>
              <p:cNvPr id="218" name="Google Shape;218;p13"/>
              <p:cNvSpPr/>
              <p:nvPr/>
            </p:nvSpPr>
            <p:spPr>
              <a:xfrm>
                <a:off x="2099125" y="1014650"/>
                <a:ext cx="305776" cy="29198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R</a:t>
                </a: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oogle Shape;223;p14"/>
          <p:cNvGrpSpPr/>
          <p:nvPr/>
        </p:nvGrpSpPr>
        <p:grpSpPr>
          <a:xfrm>
            <a:off x="2411526" y="152454"/>
            <a:ext cx="4320953" cy="4847444"/>
            <a:chOff x="364753" y="338150"/>
            <a:chExt cx="2356284" cy="2643388"/>
          </a:xfrm>
        </p:grpSpPr>
        <p:grpSp>
          <p:nvGrpSpPr>
            <p:cNvPr id="224" name="Google Shape;224;p14"/>
            <p:cNvGrpSpPr/>
            <p:nvPr/>
          </p:nvGrpSpPr>
          <p:grpSpPr>
            <a:xfrm rot="-5400000">
              <a:off x="430216" y="690717"/>
              <a:ext cx="2225358" cy="2356284"/>
              <a:chOff x="499495" y="945300"/>
              <a:chExt cx="1260255" cy="1334400"/>
            </a:xfrm>
          </p:grpSpPr>
          <p:sp>
            <p:nvSpPr>
              <p:cNvPr id="225" name="Google Shape;225;p14"/>
              <p:cNvSpPr/>
              <p:nvPr/>
            </p:nvSpPr>
            <p:spPr>
              <a:xfrm>
                <a:off x="1092550" y="9453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4"/>
              <p:cNvSpPr/>
              <p:nvPr/>
            </p:nvSpPr>
            <p:spPr>
              <a:xfrm>
                <a:off x="1092550" y="16125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4"/>
              <p:cNvSpPr/>
              <p:nvPr/>
            </p:nvSpPr>
            <p:spPr>
              <a:xfrm>
                <a:off x="499495" y="1278900"/>
                <a:ext cx="667200" cy="667200"/>
              </a:xfrm>
              <a:prstGeom prst="ellipse">
                <a:avLst/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" name="Google Shape;228;p14"/>
              <p:cNvSpPr/>
              <p:nvPr/>
            </p:nvSpPr>
            <p:spPr>
              <a:xfrm>
                <a:off x="845630" y="1278900"/>
                <a:ext cx="667200" cy="66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FF99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9" name="Google Shape;229;p14"/>
              <p:cNvSpPr/>
              <p:nvPr/>
            </p:nvSpPr>
            <p:spPr>
              <a:xfrm>
                <a:off x="831625" y="1264900"/>
                <a:ext cx="695100" cy="695100"/>
              </a:xfrm>
              <a:prstGeom prst="chord">
                <a:avLst>
                  <a:gd fmla="val 2124100" name="adj1"/>
                  <a:gd fmla="val 19542823" name="adj2"/>
                </a:avLst>
              </a:prstGeom>
              <a:solidFill>
                <a:srgbClr val="00C0DC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0" name="Google Shape;230;p14"/>
            <p:cNvGrpSpPr/>
            <p:nvPr/>
          </p:nvGrpSpPr>
          <p:grpSpPr>
            <a:xfrm>
              <a:off x="727525" y="338150"/>
              <a:ext cx="1677376" cy="968489"/>
              <a:chOff x="727525" y="338150"/>
              <a:chExt cx="1677376" cy="968489"/>
            </a:xfrm>
          </p:grpSpPr>
          <p:sp>
            <p:nvSpPr>
              <p:cNvPr id="231" name="Google Shape;231;p14"/>
              <p:cNvSpPr/>
              <p:nvPr/>
            </p:nvSpPr>
            <p:spPr>
              <a:xfrm>
                <a:off x="1357325" y="338150"/>
                <a:ext cx="371100" cy="600300"/>
              </a:xfrm>
              <a:prstGeom prst="upArrow">
                <a:avLst>
                  <a:gd fmla="val 50000" name="adj1"/>
                  <a:gd fmla="val 75714" name="adj2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4"/>
              <p:cNvSpPr/>
              <p:nvPr/>
            </p:nvSpPr>
            <p:spPr>
              <a:xfrm>
                <a:off x="727525" y="1014650"/>
                <a:ext cx="268649" cy="2861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L</a:t>
                </a:r>
              </a:p>
            </p:txBody>
          </p:sp>
          <p:sp>
            <p:nvSpPr>
              <p:cNvPr id="233" name="Google Shape;233;p14"/>
              <p:cNvSpPr/>
              <p:nvPr/>
            </p:nvSpPr>
            <p:spPr>
              <a:xfrm>
                <a:off x="2099125" y="1014650"/>
                <a:ext cx="305776" cy="29198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chemeClr val="dk1"/>
                    </a:solidFill>
                    <a:latin typeface="BioRhyme"/>
                  </a:rPr>
                  <a:t>R</a:t>
                </a: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