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81050" y="1220575"/>
            <a:ext cx="3605100" cy="36051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0">
                <a:solidFill>
                  <a:schemeClr val="lt1"/>
                </a:solidFill>
              </a:rPr>
              <a:t>1</a:t>
            </a:r>
            <a:endParaRPr sz="15000"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3886150" y="1220575"/>
            <a:ext cx="3605100" cy="36051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0">
                <a:solidFill>
                  <a:schemeClr val="lt1"/>
                </a:solidFill>
              </a:rPr>
              <a:t>2</a:t>
            </a:r>
            <a:endParaRPr sz="15000">
              <a:solidFill>
                <a:schemeClr val="lt1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81050" y="4825675"/>
            <a:ext cx="3605100" cy="3605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0">
                <a:solidFill>
                  <a:schemeClr val="lt1"/>
                </a:solidFill>
              </a:rPr>
              <a:t>3</a:t>
            </a:r>
            <a:endParaRPr sz="15000">
              <a:solidFill>
                <a:schemeClr val="lt1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886150" y="4825675"/>
            <a:ext cx="3605100" cy="3605100"/>
          </a:xfrm>
          <a:prstGeom prst="rect">
            <a:avLst/>
          </a:prstGeom>
          <a:solidFill>
            <a:srgbClr val="00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0">
                <a:solidFill>
                  <a:schemeClr val="lt1"/>
                </a:solidFill>
              </a:rPr>
              <a:t>4</a:t>
            </a:r>
            <a:endParaRPr sz="15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